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0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3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4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3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5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2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3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8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18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A1E0DA-4169-4592-9769-4683CEF04BC9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229D5EE-AF8C-4623-A773-8EC167421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3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E3BA3-1E7D-49B5-8A9F-339FB6B3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87" y="2530370"/>
            <a:ext cx="6382225" cy="3575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D66D6-BFFB-44DF-A96F-CABBEA3945D2}"/>
              </a:ext>
            </a:extLst>
          </p:cNvPr>
          <p:cNvSpPr txBox="1"/>
          <p:nvPr/>
        </p:nvSpPr>
        <p:spPr>
          <a:xfrm>
            <a:off x="1" y="327546"/>
            <a:ext cx="11941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муниципальное бюджетное дошкольное образовательное учреждение МО город Армавир детский сад №8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Воспитатель Непомнящая А.В.</a:t>
            </a:r>
          </a:p>
        </p:txBody>
      </p:sp>
    </p:spTree>
    <p:extLst>
      <p:ext uri="{BB962C8B-B14F-4D97-AF65-F5344CB8AC3E}">
        <p14:creationId xmlns:p14="http://schemas.microsoft.com/office/powerpoint/2010/main" val="397796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52DA15-DB2D-46D5-987B-BFB4BC37A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5FDB1B-4009-4BDA-BF5C-9F9D867958F0}"/>
              </a:ext>
            </a:extLst>
          </p:cNvPr>
          <p:cNvSpPr/>
          <p:nvPr/>
        </p:nvSpPr>
        <p:spPr>
          <a:xfrm>
            <a:off x="442686" y="650971"/>
            <a:ext cx="113066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 </a:t>
            </a:r>
            <a:r>
              <a:rPr lang="ru-RU" sz="24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обосновать правила поведения в той или иной ситуации, кто и зачем создал эти правила;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систематизировать и донести информацию;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обосновать право каждого быть особенным, не похожим на других;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наглядно мотивировать поступки героев;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сформировать желание общаться.</a:t>
            </a:r>
          </a:p>
          <a:p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 </a:t>
            </a:r>
            <a:r>
              <a:rPr lang="ru-RU" sz="24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 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разнообразить образовательную деятельность с детьми;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заинтересовать каждого ребенка в происходящем действии;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научить воспринимать и перерабатывать внешнюю информацию;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обогатить устную речь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облегчить процесс запоминания сюжета.</a:t>
            </a:r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8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6E53B8-48D9-4284-857D-C9C82257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5" y="0"/>
            <a:ext cx="8120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11D830-C20F-449E-BEA1-5A13C98A1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53" y="0"/>
            <a:ext cx="6405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F671CA-D304-4725-ABF5-574230802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3" y="0"/>
            <a:ext cx="514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E668A6-5401-447D-B7F0-3E807A8B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3" y="0"/>
            <a:ext cx="514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4DE00-585A-4204-8097-64BB3975F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"/>
          <a:stretch/>
        </p:blipFill>
        <p:spPr>
          <a:xfrm>
            <a:off x="2881312" y="1"/>
            <a:ext cx="6429375" cy="67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2467F-3633-45EF-AEF2-B29D86AE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77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2157435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63</TotalTime>
  <Words>23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mr.odin888@bk.ru</cp:lastModifiedBy>
  <cp:revision>6</cp:revision>
  <dcterms:created xsi:type="dcterms:W3CDTF">2022-12-10T06:52:43Z</dcterms:created>
  <dcterms:modified xsi:type="dcterms:W3CDTF">2022-12-15T12:28:39Z</dcterms:modified>
</cp:coreProperties>
</file>